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7" autoAdjust="0"/>
  </p:normalViewPr>
  <p:slideViewPr>
    <p:cSldViewPr>
      <p:cViewPr>
        <p:scale>
          <a:sx n="98" d="100"/>
          <a:sy n="98" d="100"/>
        </p:scale>
        <p:origin x="-5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62D4-CC4D-4036-ADA3-CF01BA1F5621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832C-3445-4A49-8F9D-CF978812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832C-3445-4A49-8F9D-CF9788128F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1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1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4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7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1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41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7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96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0583-67A4-4449-84C5-59B534A59E3F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DCD3-C40A-4F10-A618-A63C1DC6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Révél_Salsa_SBLP\Illustrations Salsa\baloo-danc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810"/>
            <a:ext cx="399593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758116" y="1347614"/>
            <a:ext cx="599453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Kristen ITC" panose="03050502040202030202" pitchFamily="66" charset="0"/>
              </a:rPr>
              <a:t>Et vous voulez danser…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97809" y="2643758"/>
            <a:ext cx="48245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 b="1">
                <a:latin typeface="Kristen ITC" panose="03050502040202030202" pitchFamily="66" charset="0"/>
                <a:ea typeface="+mj-ea"/>
                <a:cs typeface="+mj-cs"/>
              </a:defRPr>
            </a:lvl1pPr>
          </a:lstStyle>
          <a:p>
            <a:r>
              <a:rPr lang="fr-FR" dirty="0"/>
              <a:t>comme ça…</a:t>
            </a:r>
          </a:p>
        </p:txBody>
      </p:sp>
      <p:pic>
        <p:nvPicPr>
          <p:cNvPr id="2051" name="Picture 3" descr="C:\Users\Utilisateur\Documents\Révél_Salsa_SBLP\Illustrations Salsa\Salsa_gi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85325"/>
            <a:ext cx="3096344" cy="19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01148" y="4192046"/>
            <a:ext cx="48245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 b="1">
                <a:latin typeface="Kristen ITC" panose="03050502040202030202" pitchFamily="66" charset="0"/>
                <a:ea typeface="+mj-ea"/>
                <a:cs typeface="+mj-cs"/>
              </a:defRPr>
            </a:lvl1pPr>
          </a:lstStyle>
          <a:p>
            <a:r>
              <a:rPr lang="fr-FR" sz="3600" dirty="0"/>
              <a:t>… une seule adresse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7290854" cy="857250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Kristen ITC" panose="03050502040202030202" pitchFamily="66" charset="0"/>
              </a:rPr>
              <a:t>Vous pensez danser comme ça !!!</a:t>
            </a:r>
          </a:p>
        </p:txBody>
      </p:sp>
    </p:spTree>
    <p:extLst>
      <p:ext uri="{BB962C8B-B14F-4D97-AF65-F5344CB8AC3E}">
        <p14:creationId xmlns:p14="http://schemas.microsoft.com/office/powerpoint/2010/main" val="20284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1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1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1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Révél_Salsa_SBLP\Illustrations Salsa\Bach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8259"/>
            <a:ext cx="1482242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40269"/>
            <a:ext cx="1640633" cy="13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300964">
            <a:off x="-693717" y="1439914"/>
            <a:ext cx="863867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Association </a:t>
            </a:r>
          </a:p>
          <a:p>
            <a:pPr algn="ctr"/>
            <a:r>
              <a:rPr lang="fr-F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RÉVÉLATI</a:t>
            </a:r>
            <a:r>
              <a:rPr lang="fr-F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O</a:t>
            </a:r>
            <a:r>
              <a:rPr lang="fr-F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 SALSA</a:t>
            </a:r>
            <a:endParaRPr lang="fr-F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1532" y="446418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Gabriola" panose="04040605051002020D02" pitchFamily="82" charset="0"/>
              </a:rPr>
              <a:t>Saint </a:t>
            </a:r>
            <a:r>
              <a:rPr lang="fr-FR" sz="2400" dirty="0" err="1">
                <a:latin typeface="Gabriola" panose="04040605051002020D02" pitchFamily="82" charset="0"/>
              </a:rPr>
              <a:t>B</a:t>
            </a:r>
            <a:r>
              <a:rPr lang="fr-FR" sz="2400" dirty="0" err="1" smtClean="0">
                <a:latin typeface="Gabriola" panose="04040605051002020D02" pitchFamily="82" charset="0"/>
              </a:rPr>
              <a:t>révin</a:t>
            </a:r>
            <a:r>
              <a:rPr lang="fr-FR" sz="2400" dirty="0" smtClean="0">
                <a:latin typeface="Gabriola" panose="04040605051002020D02" pitchFamily="82" charset="0"/>
              </a:rPr>
              <a:t> les pins</a:t>
            </a:r>
            <a:endParaRPr lang="fr-FR" sz="2400" dirty="0">
              <a:latin typeface="Gabriola" panose="04040605051002020D02" pitchFamily="8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91" y="4600100"/>
            <a:ext cx="226323" cy="29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 rot="19832483">
            <a:off x="7531523" y="3424288"/>
            <a:ext cx="123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Gabriola" panose="04040605051002020D02" pitchFamily="82" charset="0"/>
              </a:rPr>
              <a:t>y</a:t>
            </a:r>
            <a:r>
              <a:rPr lang="fr-FR" sz="3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Son</a:t>
            </a:r>
            <a:endParaRPr lang="fr-FR" sz="36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38591" y="267494"/>
            <a:ext cx="56227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Kristen ITC" panose="03050502040202030202" pitchFamily="66" charset="0"/>
              </a:rPr>
              <a:t>Pour apprendre en s’amusant !!!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59005" y="4434711"/>
            <a:ext cx="178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Gabriola" panose="04040605051002020D02" pitchFamily="82" charset="0"/>
              </a:rPr>
              <a:t>Tél. 07 71 65 3 91</a:t>
            </a:r>
            <a:endParaRPr lang="fr-FR" sz="2400" dirty="0">
              <a:latin typeface="Gabriola" panose="04040605051002020D02" pitchFamily="82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843808" y="3906769"/>
            <a:ext cx="3494095" cy="56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latin typeface="Gabriola" panose="04040605051002020D02" pitchFamily="82" charset="0"/>
              </a:rPr>
              <a:t>Et son partenaire…</a:t>
            </a:r>
            <a:endParaRPr lang="fr-FR" sz="4000" b="1" dirty="0">
              <a:latin typeface="Gabriola" panose="04040605051002020D02" pitchFamily="82" charset="0"/>
            </a:endParaRPr>
          </a:p>
        </p:txBody>
      </p:sp>
      <p:pic>
        <p:nvPicPr>
          <p:cNvPr id="2" name="Picture 2" descr="C:\Users\Utilisateur\Documents\Association Révél_Salsa_SBLP\Illustrations Salsa\Revelation-Salsa 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49" y="-18316"/>
            <a:ext cx="2846210" cy="25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1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1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1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01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101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101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  <p:bldP spid="16" grpId="0" build="p"/>
      <p:bldP spid="18" grpId="0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Utilisateur\Pictures\Logo Révélation Sal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16" y="1851669"/>
            <a:ext cx="2933093" cy="2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tilisateur\Documents\Révél_Salsa_SBLP\Illustrations Salsa\Le canoti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223"/>
            <a:ext cx="3024336" cy="29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796136" y="46096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Gabriola" panose="04040605051002020D02" pitchFamily="82" charset="0"/>
              </a:rPr>
              <a:t>www.revelationsalsa.fr</a:t>
            </a:r>
            <a:endParaRPr lang="fr-FR" sz="2000" dirty="0"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6287" y="4609660"/>
            <a:ext cx="239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Gabriola" panose="04040605051002020D02" pitchFamily="82" charset="0"/>
              </a:rPr>
              <a:t>www.le-canotier.net</a:t>
            </a:r>
            <a:endParaRPr lang="fr-FR" sz="2000" dirty="0">
              <a:latin typeface="Gabriola" panose="04040605051002020D02" pitchFamily="82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559751" y="343202"/>
            <a:ext cx="4176463" cy="711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Kristen ITC" panose="03050502040202030202" pitchFamily="66" charset="0"/>
              </a:rPr>
              <a:t>R</a:t>
            </a:r>
            <a:r>
              <a:rPr lang="fr-FR" sz="3200" b="1" dirty="0" smtClean="0">
                <a:latin typeface="Kristen ITC" panose="03050502040202030202" pitchFamily="66" charset="0"/>
              </a:rPr>
              <a:t>évélez-vous…</a:t>
            </a:r>
            <a:endParaRPr lang="fr-FR" sz="3200" b="1" dirty="0">
              <a:latin typeface="Kristen ITC" panose="03050502040202030202" pitchFamily="66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716015" y="987574"/>
            <a:ext cx="4176463" cy="56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Kristen ITC" panose="03050502040202030202" pitchFamily="66" charset="0"/>
              </a:rPr>
              <a:t>durant les stages !!!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10336" y="3446201"/>
            <a:ext cx="4734879" cy="568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Kristen ITC" panose="03050502040202030202" pitchFamily="66" charset="0"/>
              </a:rPr>
              <a:t>et les </a:t>
            </a:r>
            <a:r>
              <a:rPr lang="fr-FR" sz="2800" b="1" dirty="0" smtClean="0">
                <a:latin typeface="Kristen ITC" panose="03050502040202030202" pitchFamily="66" charset="0"/>
              </a:rPr>
              <a:t>soirées </a:t>
            </a:r>
            <a:r>
              <a:rPr lang="fr-FR" sz="2800" b="1" dirty="0" smtClean="0">
                <a:latin typeface="Kristen ITC" panose="03050502040202030202" pitchFamily="66" charset="0"/>
              </a:rPr>
              <a:t>LATINA</a:t>
            </a:r>
            <a:r>
              <a:rPr lang="fr-FR" sz="2800" b="1" dirty="0">
                <a:latin typeface="Kristen ITC" panose="03050502040202030202" pitchFamily="66" charset="0"/>
              </a:rPr>
              <a:t> </a:t>
            </a:r>
            <a:r>
              <a:rPr lang="fr-FR" sz="2800" b="1" dirty="0" smtClean="0">
                <a:latin typeface="Kristen ITC" panose="03050502040202030202" pitchFamily="66" charset="0"/>
              </a:rPr>
              <a:t>!!!</a:t>
            </a:r>
            <a:endParaRPr lang="fr-FR" sz="2800" b="1" dirty="0">
              <a:latin typeface="Kristen ITC" panose="03050502040202030202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23672" y="4071246"/>
            <a:ext cx="3277457" cy="400110"/>
            <a:chOff x="790487" y="4326197"/>
            <a:chExt cx="3277457" cy="400110"/>
          </a:xfrm>
        </p:grpSpPr>
        <p:sp>
          <p:nvSpPr>
            <p:cNvPr id="16" name="ZoneTexte 15"/>
            <p:cNvSpPr txBox="1"/>
            <p:nvPr/>
          </p:nvSpPr>
          <p:spPr>
            <a:xfrm>
              <a:off x="790487" y="4326197"/>
              <a:ext cx="2106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Gabriola" panose="04040605051002020D02" pitchFamily="82" charset="0"/>
                </a:rPr>
                <a:t>Infos et programmes sur</a:t>
              </a:r>
              <a:endParaRPr lang="fr-FR" sz="2000" dirty="0">
                <a:latin typeface="Gabriola" panose="04040605051002020D02" pitchFamily="82" charset="0"/>
              </a:endParaRPr>
            </a:p>
          </p:txBody>
        </p:sp>
        <p:pic>
          <p:nvPicPr>
            <p:cNvPr id="3080" name="Picture 8" descr="C:\Users\Utilisateur\Documents\Révél_Salsa_SBLP\Illustrations Salsa\Facebook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435309"/>
              <a:ext cx="435269" cy="26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395619"/>
              <a:ext cx="504056" cy="30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3100729" y="4326197"/>
              <a:ext cx="679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Gabriola" panose="04040605051002020D02" pitchFamily="82" charset="0"/>
                </a:rPr>
                <a:t>e</a:t>
              </a:r>
              <a:r>
                <a:rPr lang="fr-FR" sz="2000" dirty="0" smtClean="0">
                  <a:latin typeface="Gabriola" panose="04040605051002020D02" pitchFamily="82" charset="0"/>
                </a:rPr>
                <a:t>t sur</a:t>
              </a:r>
              <a:endParaRPr lang="fr-FR" sz="2000" dirty="0">
                <a:latin typeface="Gabriola" panose="04040605051002020D02" pitchFamily="82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3335102" y="47433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www.revelationsalsa.fr</a:t>
            </a:r>
            <a:endParaRPr lang="fr-FR" sz="2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Utilisateur\Documents\Association Révél_Salsa_SBLP\Illustrations Salsa\Cuba coraz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61" y="1964186"/>
            <a:ext cx="1682176" cy="144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92981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2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903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403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3" grpId="0" build="p"/>
      <p:bldP spid="14" grpId="0" build="p"/>
      <p:bldP spid="15" grpId="0" build="p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3881376" y="4684923"/>
            <a:ext cx="205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chemeClr val="bg1"/>
                </a:solidFill>
                <a:latin typeface="Gabriola" panose="04040605051002020D02" pitchFamily="82" charset="0"/>
              </a:rPr>
              <a:t>www.revelationsal</a:t>
            </a:r>
            <a:r>
              <a:rPr lang="fr-FR" sz="2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 sa.fr</a:t>
            </a:r>
            <a:endParaRPr lang="fr-FR" sz="2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4"/>
            <a:ext cx="9144000" cy="514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83433" y="4460809"/>
            <a:ext cx="205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www.revelationsalsa.fr</a:t>
            </a:r>
            <a:endParaRPr lang="fr-FR" sz="2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6391" y="711397"/>
            <a:ext cx="3330553" cy="29303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4256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i="1" spc="50" dirty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mic Sans MS" panose="030F0702030302020204" pitchFamily="66" charset="0"/>
                <a:ea typeface="Calibri"/>
                <a:cs typeface="Times New Roman"/>
              </a:rPr>
              <a:t>SOMOS</a:t>
            </a:r>
            <a:r>
              <a:rPr lang="fr-FR" sz="3200" b="1" i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mic Sans MS" panose="030F0702030302020204" pitchFamily="66" charset="0"/>
                <a:ea typeface="Calibri"/>
                <a:cs typeface="Times New Roman"/>
              </a:rPr>
              <a:t> TU </a:t>
            </a:r>
            <a:r>
              <a:rPr lang="fr-FR" sz="32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mic Sans MS" panose="030F0702030302020204" pitchFamily="66" charset="0"/>
                <a:ea typeface="Calibri"/>
                <a:cs typeface="Times New Roman"/>
              </a:rPr>
              <a:t>RITMO !!!</a:t>
            </a:r>
            <a:endParaRPr lang="fr-FR" sz="3200" b="1" i="1" spc="5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27" name="Picture 3" descr="C:\Users\Utilisateur\Documents\Association Révél_Salsa_SBLP\Illustrations Salsa\LOGO-BLANC-e146883990974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r="25405" b="26617"/>
          <a:stretch/>
        </p:blipFill>
        <p:spPr bwMode="auto">
          <a:xfrm>
            <a:off x="4649667" y="1122556"/>
            <a:ext cx="2962506" cy="21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58892" y="4708519"/>
            <a:ext cx="210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abriola" panose="04040605051002020D02" pitchFamily="82" charset="0"/>
              </a:rPr>
              <a:t>Infos et programmes sur</a:t>
            </a:r>
            <a:endParaRPr lang="fr-FR" dirty="0">
              <a:latin typeface="Gabriola" panose="04040605051002020D02" pitchFamily="82" charset="0"/>
            </a:endParaRPr>
          </a:p>
        </p:txBody>
      </p:sp>
      <p:pic>
        <p:nvPicPr>
          <p:cNvPr id="19" name="Picture 8" descr="C:\Users\Utilisateur\Documents\Révél_Salsa_SBLP\Illustrations Salsa\Facebook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6553"/>
            <a:ext cx="454734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411760" y="4714257"/>
            <a:ext cx="67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briola" panose="04040605051002020D02" pitchFamily="82" charset="0"/>
              </a:rPr>
              <a:t>e</a:t>
            </a:r>
            <a:r>
              <a:rPr lang="fr-FR" dirty="0" smtClean="0">
                <a:latin typeface="Gabriola" panose="04040605051002020D02" pitchFamily="82" charset="0"/>
              </a:rPr>
              <a:t>t sur</a:t>
            </a:r>
            <a:endParaRPr lang="fr-FR" dirty="0">
              <a:latin typeface="Gabriola" panose="04040605051002020D02" pitchFamily="82" charset="0"/>
            </a:endParaRPr>
          </a:p>
        </p:txBody>
      </p:sp>
      <p:pic>
        <p:nvPicPr>
          <p:cNvPr id="1029" name="Picture 5" descr="C:\Users\Utilisateur\Documents\Association Révél_Salsa_SBLP\Illustrations Salsa\580b57fcd9996e24bc43c5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99" y="4800558"/>
            <a:ext cx="273288" cy="2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1"/>
          <p:cNvSpPr txBox="1">
            <a:spLocks/>
          </p:cNvSpPr>
          <p:nvPr/>
        </p:nvSpPr>
        <p:spPr>
          <a:xfrm>
            <a:off x="254536" y="195486"/>
            <a:ext cx="2395139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Salsa</a:t>
            </a:r>
          </a:p>
          <a:p>
            <a:pPr algn="l"/>
            <a:r>
              <a:rPr lang="fr-FR" sz="3200" b="1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Bachata</a:t>
            </a:r>
            <a:endParaRPr lang="fr-FR" sz="3200" b="1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algn="l"/>
            <a:r>
              <a:rPr lang="fr-FR" sz="3200" b="1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Kizomba</a:t>
            </a:r>
            <a:endParaRPr lang="fr-FR" sz="32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606" y="3071000"/>
            <a:ext cx="3096344" cy="9119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3203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0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Révélez-vous</a:t>
            </a:r>
            <a:r>
              <a:rPr lang="fr-FR" sz="80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fr-FR" sz="80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!!!</a:t>
            </a:r>
            <a:endParaRPr lang="fr-FR" sz="4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83433" y="4213099"/>
            <a:ext cx="234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revelationsalsa@gmail.com</a:t>
            </a:r>
            <a:endParaRPr lang="fr-FR" sz="2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01187" y="3982910"/>
            <a:ext cx="205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07 71 65 73 91</a:t>
            </a:r>
            <a:endParaRPr lang="fr-FR" sz="2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Bouée 2"/>
          <p:cNvSpPr>
            <a:spLocks noChangeAspect="1"/>
          </p:cNvSpPr>
          <p:nvPr/>
        </p:nvSpPr>
        <p:spPr>
          <a:xfrm>
            <a:off x="5220072" y="1122556"/>
            <a:ext cx="2218340" cy="2127943"/>
          </a:xfrm>
          <a:prstGeom prst="donut">
            <a:avLst>
              <a:gd name="adj" fmla="val 39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Picture 3" descr="C:\Users\Utilisateur\Documents\Association Révél_Salsa_SBLP\Illustrations Salsa\LOGO-BLANC-e146883990974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7"/>
          <a:stretch/>
        </p:blipFill>
        <p:spPr bwMode="auto">
          <a:xfrm>
            <a:off x="4241010" y="3291830"/>
            <a:ext cx="4176464" cy="5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1409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3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604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4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104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4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404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704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  <p:bldP spid="4" grpId="0"/>
      <p:bldP spid="25" grpId="0" uiExpand="1" build="p"/>
      <p:bldP spid="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87</Words>
  <Application>Microsoft Office PowerPoint</Application>
  <PresentationFormat>Affichage à l'écran (16:9)</PresentationFormat>
  <Paragraphs>31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Vous pensez danser comme ça !!!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61</cp:revision>
  <dcterms:created xsi:type="dcterms:W3CDTF">2023-01-13T13:10:09Z</dcterms:created>
  <dcterms:modified xsi:type="dcterms:W3CDTF">2023-02-22T17:14:25Z</dcterms:modified>
</cp:coreProperties>
</file>